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"/>
  </p:notesMasterIdLst>
  <p:handoutMasterIdLst>
    <p:handoutMasterId r:id="rId6"/>
  </p:handoutMasterIdLst>
  <p:sldIdLst>
    <p:sldId id="259" r:id="rId3"/>
    <p:sldId id="26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15C"/>
    <a:srgbClr val="365F91"/>
    <a:srgbClr val="022264"/>
    <a:srgbClr val="4072AE"/>
    <a:srgbClr val="99B3D3"/>
    <a:srgbClr val="576998"/>
    <a:srgbClr val="2F5597"/>
    <a:srgbClr val="4472C4"/>
    <a:srgbClr val="F7FCFF"/>
    <a:srgbClr val="E7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39" autoAdjust="0"/>
    <p:restoredTop sz="94660"/>
  </p:normalViewPr>
  <p:slideViewPr>
    <p:cSldViewPr snapToGrid="0">
      <p:cViewPr varScale="1">
        <p:scale>
          <a:sx n="94" d="100"/>
          <a:sy n="94" d="100"/>
        </p:scale>
        <p:origin x="69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E77DF7-969F-9D59-B99F-DF60A729E9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F7C0AD-EC58-B428-7C03-4B0C0E6AD0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FB27E-287D-4D68-AB53-B5CCD3FE5DDF}" type="datetimeFigureOut">
              <a:rPr lang="it-IT" smtClean="0"/>
              <a:t>24/05/2026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CCA72C-9294-8418-5C0E-55A73F14DC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EF741FA-E356-6BC9-9E1B-7ED0152DE6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DF241-EB00-4D1F-9E94-B755E101F0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1183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27E96-7101-4005-B4B5-033416F7EC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9071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1B2DE930-B3C4-33E2-E329-B443354A9941}"/>
              </a:ext>
            </a:extLst>
          </p:cNvPr>
          <p:cNvSpPr/>
          <p:nvPr userDrawn="1"/>
        </p:nvSpPr>
        <p:spPr>
          <a:xfrm>
            <a:off x="11211339" y="6415477"/>
            <a:ext cx="980661" cy="258418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1C00901-6585-2ECA-46BE-61B089C0ADCB}"/>
              </a:ext>
            </a:extLst>
          </p:cNvPr>
          <p:cNvSpPr txBox="1"/>
          <p:nvPr userDrawn="1"/>
        </p:nvSpPr>
        <p:spPr>
          <a:xfrm>
            <a:off x="332962" y="6441352"/>
            <a:ext cx="7399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10215C"/>
                </a:solidFill>
                <a:latin typeface="+mn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XI Workshop AICIng     |     </a:t>
            </a:r>
            <a:r>
              <a:rPr lang="it-IT" sz="1400" b="0" dirty="0">
                <a:solidFill>
                  <a:srgbClr val="10215C"/>
                </a:solidFill>
                <a:latin typeface="+mn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1-2 SETTEMBRE 2026, PISA</a:t>
            </a:r>
          </a:p>
        </p:txBody>
      </p:sp>
      <p:sp>
        <p:nvSpPr>
          <p:cNvPr id="26" name="Segnaposto numero diapositiva 6">
            <a:extLst>
              <a:ext uri="{FF2B5EF4-FFF2-40B4-BE49-F238E27FC236}">
                <a16:creationId xmlns:a16="http://schemas.microsoft.com/office/drawing/2014/main" id="{27682FB2-FD39-F3EB-2025-E2C14E737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1703" y="6371259"/>
            <a:ext cx="897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5081266-C295-4EBF-A835-AFEFB664A480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091DE1B-0016-C40B-98F6-AFA238B0BA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9726" y="6189225"/>
            <a:ext cx="1299515" cy="61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0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21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D0CA4D-B025-1F0F-470E-87E4370C1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6339" y="6371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5081266-C295-4EBF-A835-AFEFB664A4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40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72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C75A69-FFA6-2307-644E-4A2B4125D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D494A50-9ED1-380F-E2BE-71461E360A42}"/>
              </a:ext>
            </a:extLst>
          </p:cNvPr>
          <p:cNvSpPr txBox="1"/>
          <p:nvPr/>
        </p:nvSpPr>
        <p:spPr>
          <a:xfrm>
            <a:off x="6527800" y="1650108"/>
            <a:ext cx="56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22264"/>
                </a:solidFill>
                <a:latin typeface="Aptos Narrow" panose="020B0004020202020204" pitchFamily="34" charset="0"/>
              </a:rPr>
              <a:t>TITOLO ORAL</a:t>
            </a:r>
            <a:endParaRPr lang="it-IT" sz="2800" b="1" dirty="0">
              <a:solidFill>
                <a:srgbClr val="022264"/>
              </a:solidFill>
              <a:latin typeface="Aptos Narrow" panose="020B00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D1DCB2-704B-33EA-CCB5-4BEB94D305A2}"/>
              </a:ext>
            </a:extLst>
          </p:cNvPr>
          <p:cNvSpPr txBox="1"/>
          <p:nvPr/>
        </p:nvSpPr>
        <p:spPr>
          <a:xfrm>
            <a:off x="6654799" y="3383813"/>
            <a:ext cx="1187173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Relatore</a:t>
            </a:r>
            <a:endParaRPr lang="it-IT" dirty="0">
              <a:effectLst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A70E5E-570A-7DD5-E776-61F20976DD6C}"/>
              </a:ext>
            </a:extLst>
          </p:cNvPr>
          <p:cNvSpPr txBox="1"/>
          <p:nvPr/>
        </p:nvSpPr>
        <p:spPr>
          <a:xfrm>
            <a:off x="6654800" y="4215506"/>
            <a:ext cx="2194560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Affiliazione</a:t>
            </a:r>
            <a:endParaRPr lang="it-IT" sz="1600" i="1" dirty="0">
              <a:solidFill>
                <a:schemeClr val="bg1">
                  <a:lumMod val="50000"/>
                </a:schemeClr>
              </a:solidFill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3A03E93-7625-A5F5-480C-BE8DD96FD008}"/>
              </a:ext>
            </a:extLst>
          </p:cNvPr>
          <p:cNvCxnSpPr>
            <a:cxnSpLocks/>
          </p:cNvCxnSpPr>
          <p:nvPr/>
        </p:nvCxnSpPr>
        <p:spPr>
          <a:xfrm flipV="1">
            <a:off x="6578600" y="3358413"/>
            <a:ext cx="0" cy="1609827"/>
          </a:xfrm>
          <a:prstGeom prst="line">
            <a:avLst/>
          </a:prstGeom>
          <a:ln w="19050">
            <a:solidFill>
              <a:srgbClr val="365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A4789C93-41FB-D94F-6DAB-486779624D78}"/>
              </a:ext>
            </a:extLst>
          </p:cNvPr>
          <p:cNvGrpSpPr/>
          <p:nvPr/>
        </p:nvGrpSpPr>
        <p:grpSpPr>
          <a:xfrm>
            <a:off x="0" y="0"/>
            <a:ext cx="5389331" cy="6858000"/>
            <a:chOff x="0" y="0"/>
            <a:chExt cx="5389331" cy="6858000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D82ECB7E-0FD9-528D-91FF-AE6F6E9BEE60}"/>
                </a:ext>
              </a:extLst>
            </p:cNvPr>
            <p:cNvSpPr/>
            <p:nvPr/>
          </p:nvSpPr>
          <p:spPr>
            <a:xfrm>
              <a:off x="0" y="0"/>
              <a:ext cx="5388564" cy="6858000"/>
            </a:xfrm>
            <a:prstGeom prst="rect">
              <a:avLst/>
            </a:prstGeom>
            <a:solidFill>
              <a:srgbClr val="F7FCFF"/>
            </a:solidFill>
            <a:ln>
              <a:solidFill>
                <a:srgbClr val="365F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F4BCEDD7-3ECA-C6E8-7C18-F7889D3FC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0" y="6086344"/>
              <a:ext cx="1519132" cy="736548"/>
            </a:xfrm>
            <a:prstGeom prst="rect">
              <a:avLst/>
            </a:prstGeom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A161F1B4-0839-2C68-252B-42C8EDEB5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262" y="6150743"/>
              <a:ext cx="1315720" cy="60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6EE2CF28-5279-3BDF-4F4C-E9DC5E3A5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554"/>
              <a:ext cx="5389331" cy="5078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95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90A30F-A59F-A45A-06FC-8E1478F63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081266-C295-4EBF-A835-AFEFB664A480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8501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Aptos</vt:lpstr>
      <vt:lpstr>Aptos Narrow</vt:lpstr>
      <vt:lpstr>Arial</vt:lpstr>
      <vt:lpstr>Calibri</vt:lpstr>
      <vt:lpstr>Tema di Office</vt:lpstr>
      <vt:lpstr>1_Tema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Ufficio Relazioni Esterne Consorzio INSTM</dc:creator>
  <cp:lastModifiedBy>Chiara Pedrotti</cp:lastModifiedBy>
  <cp:revision>33</cp:revision>
  <dcterms:created xsi:type="dcterms:W3CDTF">2022-01-11T09:04:05Z</dcterms:created>
  <dcterms:modified xsi:type="dcterms:W3CDTF">2026-05-24T13:22:14Z</dcterms:modified>
</cp:coreProperties>
</file>